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73" autoAdjust="0"/>
  </p:normalViewPr>
  <p:slideViewPr>
    <p:cSldViewPr snapToGrid="0">
      <p:cViewPr varScale="1">
        <p:scale>
          <a:sx n="102" d="100"/>
          <a:sy n="102" d="100"/>
        </p:scale>
        <p:origin x="8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44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57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24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4551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9631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895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6550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80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66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88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04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0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9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9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58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13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0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B10E883-B5F0-4B22-8062-D500C60FE2B2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66928-2017-446E-AF3A-082D216CD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95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mailto:farazahmedkhansjs123@gmail.co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54A4D-02D8-4082-9180-9A68F4C186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809" y="1160559"/>
            <a:ext cx="8221350" cy="2358875"/>
          </a:xfrm>
        </p:spPr>
        <p:txBody>
          <a:bodyPr/>
          <a:lstStyle/>
          <a:p>
            <a:r>
              <a:rPr lang="en-US" sz="4800" dirty="0">
                <a:latin typeface="Dutch801 XBd BT" panose="02020903060505020304" pitchFamily="18" charset="0"/>
              </a:rPr>
              <a:t>YOGA – ALIGN PRO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22F0E-4874-4CB2-B031-D2571FAFF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529" y="3519434"/>
            <a:ext cx="9144000" cy="1655762"/>
          </a:xfrm>
        </p:spPr>
        <p:txBody>
          <a:bodyPr/>
          <a:lstStyle/>
          <a:p>
            <a:r>
              <a:rPr lang="en-US" dirty="0"/>
              <a:t>App user manual.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DAA0A69-9EF1-47E7-85BC-90CA0DE4033C}"/>
              </a:ext>
            </a:extLst>
          </p:cNvPr>
          <p:cNvGrpSpPr/>
          <p:nvPr/>
        </p:nvGrpSpPr>
        <p:grpSpPr>
          <a:xfrm>
            <a:off x="5714928" y="-688305"/>
            <a:ext cx="12129828" cy="5572727"/>
            <a:chOff x="5943600" y="-836537"/>
            <a:chExt cx="12129828" cy="5572727"/>
          </a:xfrm>
          <a:blipFill>
            <a:blip r:embed="rId2"/>
            <a:stretch>
              <a:fillRect/>
            </a:stretch>
          </a:blipFill>
        </p:grpSpPr>
        <p:sp>
          <p:nvSpPr>
            <p:cNvPr id="5" name="Flowchart: Alternate Process 4">
              <a:extLst>
                <a:ext uri="{FF2B5EF4-FFF2-40B4-BE49-F238E27FC236}">
                  <a16:creationId xmlns:a16="http://schemas.microsoft.com/office/drawing/2014/main" id="{79E9F757-254A-448F-9E42-B8B291643CC7}"/>
                </a:ext>
              </a:extLst>
            </p:cNvPr>
            <p:cNvSpPr/>
            <p:nvPr/>
          </p:nvSpPr>
          <p:spPr>
            <a:xfrm rot="19087327">
              <a:off x="5943600" y="-836537"/>
              <a:ext cx="8420100" cy="1933725"/>
            </a:xfrm>
            <a:prstGeom prst="flowChartAlternateProcess">
              <a:avLst/>
            </a:prstGeom>
            <a:grpFill/>
            <a:effectLst>
              <a:outerShdw blurRad="50800" dist="50800" dir="5400000" sx="108000" sy="108000" algn="ctr" rotWithShape="0">
                <a:srgbClr val="000000">
                  <a:alpha val="43137"/>
                </a:srgbClr>
              </a:outerShdw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lowchart: Alternate Process 5">
              <a:extLst>
                <a:ext uri="{FF2B5EF4-FFF2-40B4-BE49-F238E27FC236}">
                  <a16:creationId xmlns:a16="http://schemas.microsoft.com/office/drawing/2014/main" id="{BFCC0582-51DF-4975-AD1E-DB0DC6555A05}"/>
                </a:ext>
              </a:extLst>
            </p:cNvPr>
            <p:cNvSpPr/>
            <p:nvPr/>
          </p:nvSpPr>
          <p:spPr>
            <a:xfrm rot="19087327">
              <a:off x="6213683" y="1224903"/>
              <a:ext cx="9573699" cy="1933725"/>
            </a:xfrm>
            <a:prstGeom prst="flowChartAlternateProcess">
              <a:avLst/>
            </a:prstGeom>
            <a:grpFill/>
            <a:effectLst>
              <a:outerShdw blurRad="50800" dist="50800" dir="5400000" sx="108000" sy="108000" algn="ctr" rotWithShape="0">
                <a:srgbClr val="000000">
                  <a:alpha val="43137"/>
                </a:srgbClr>
              </a:outerShdw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lowchart: Alternate Process 6">
              <a:extLst>
                <a:ext uri="{FF2B5EF4-FFF2-40B4-BE49-F238E27FC236}">
                  <a16:creationId xmlns:a16="http://schemas.microsoft.com/office/drawing/2014/main" id="{6DA36C0F-8FA1-40FE-88A1-37B9CA49F650}"/>
                </a:ext>
              </a:extLst>
            </p:cNvPr>
            <p:cNvSpPr/>
            <p:nvPr/>
          </p:nvSpPr>
          <p:spPr>
            <a:xfrm rot="19087327">
              <a:off x="6715533" y="2802465"/>
              <a:ext cx="11357895" cy="1933725"/>
            </a:xfrm>
            <a:prstGeom prst="flowChartAlternateProcess">
              <a:avLst/>
            </a:prstGeom>
            <a:grpFill/>
            <a:effectLst>
              <a:outerShdw blurRad="50800" dist="50800" dir="5400000" sx="108000" sy="108000" algn="ctr" rotWithShape="0">
                <a:srgbClr val="000000">
                  <a:alpha val="43137"/>
                </a:srgbClr>
              </a:outerShdw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306591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0996BD-252A-420E-A301-16C42A3C630A}"/>
              </a:ext>
            </a:extLst>
          </p:cNvPr>
          <p:cNvSpPr txBox="1"/>
          <p:nvPr/>
        </p:nvSpPr>
        <p:spPr>
          <a:xfrm>
            <a:off x="445819" y="836543"/>
            <a:ext cx="87634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CONTENTS:</a:t>
            </a:r>
          </a:p>
          <a:p>
            <a:endParaRPr lang="en-US" sz="3600" dirty="0"/>
          </a:p>
          <a:p>
            <a:r>
              <a:rPr lang="en-US" sz="3600" dirty="0"/>
              <a:t>1. Acknowledgements</a:t>
            </a:r>
          </a:p>
          <a:p>
            <a:r>
              <a:rPr lang="en-US" sz="3600" dirty="0"/>
              <a:t>2. About me…</a:t>
            </a:r>
          </a:p>
          <a:p>
            <a:r>
              <a:rPr lang="en-US" sz="3600" dirty="0"/>
              <a:t>3. My experience in the internship.</a:t>
            </a:r>
          </a:p>
          <a:p>
            <a:r>
              <a:rPr lang="en-US" sz="3600" dirty="0"/>
              <a:t>4. About my application</a:t>
            </a:r>
          </a:p>
          <a:p>
            <a:r>
              <a:rPr lang="en-US" sz="3600" dirty="0"/>
              <a:t>5. How to use my app</a:t>
            </a:r>
          </a:p>
          <a:p>
            <a:r>
              <a:rPr lang="en-US" sz="3600" dirty="0"/>
              <a:t>6. Questions please!</a:t>
            </a:r>
          </a:p>
        </p:txBody>
      </p:sp>
      <p:sp>
        <p:nvSpPr>
          <p:cNvPr id="5" name="Lightning Bolt 4">
            <a:extLst>
              <a:ext uri="{FF2B5EF4-FFF2-40B4-BE49-F238E27FC236}">
                <a16:creationId xmlns:a16="http://schemas.microsoft.com/office/drawing/2014/main" id="{85C4F0DE-810A-4483-BBC9-6DA30CB191AF}"/>
              </a:ext>
            </a:extLst>
          </p:cNvPr>
          <p:cNvSpPr/>
          <p:nvPr/>
        </p:nvSpPr>
        <p:spPr>
          <a:xfrm>
            <a:off x="6096000" y="-1233488"/>
            <a:ext cx="8251640" cy="9324975"/>
          </a:xfrm>
          <a:prstGeom prst="lightningBolt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5400000" sx="115000" sy="115000" algn="ctr" rotWithShape="0">
              <a:srgbClr val="000000">
                <a:alpha val="43137"/>
              </a:srgbClr>
            </a:outerShdw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19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B112-8EB9-4942-A2DB-48662AC4E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63" y="391330"/>
            <a:ext cx="9404723" cy="1400530"/>
          </a:xfrm>
        </p:spPr>
        <p:txBody>
          <a:bodyPr/>
          <a:lstStyle/>
          <a:p>
            <a:r>
              <a:rPr lang="en-US" sz="5400" dirty="0">
                <a:latin typeface="Dutch801 XBd BT" panose="02020903060505020304" pitchFamily="18" charset="0"/>
              </a:rPr>
              <a:t>ACKNOWLEDGEMENTS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6B381-F660-4AD8-A5A3-D5CBBE26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663" y="1570924"/>
            <a:ext cx="6655173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 have chosen the Yoga Pose Detection Project.</a:t>
            </a:r>
          </a:p>
          <a:p>
            <a:pPr marL="0" indent="0">
              <a:buNone/>
            </a:pPr>
            <a:r>
              <a:rPr lang="en-US" sz="2800" dirty="0"/>
              <a:t>I want to give a  small vote of thanks for all who have helped me in this journey of App Development – my parents, Avishek sir, Dr. Ken,  Group Members, Friends, Sites, and many more.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Explosion: 8 Points 3">
            <a:extLst>
              <a:ext uri="{FF2B5EF4-FFF2-40B4-BE49-F238E27FC236}">
                <a16:creationId xmlns:a16="http://schemas.microsoft.com/office/drawing/2014/main" id="{76D29D6B-8276-436A-8DA0-C91DFBAB1BF0}"/>
              </a:ext>
            </a:extLst>
          </p:cNvPr>
          <p:cNvSpPr/>
          <p:nvPr/>
        </p:nvSpPr>
        <p:spPr>
          <a:xfrm>
            <a:off x="8816967" y="-2612091"/>
            <a:ext cx="6032500" cy="7200900"/>
          </a:xfrm>
          <a:prstGeom prst="irregularSeal1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8040000" sx="125000" sy="125000" algn="ctr" rotWithShape="0">
              <a:srgbClr val="000000">
                <a:alpha val="43137"/>
              </a:srgbClr>
            </a:outerShdw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Explosion: 14 Points 8">
            <a:extLst>
              <a:ext uri="{FF2B5EF4-FFF2-40B4-BE49-F238E27FC236}">
                <a16:creationId xmlns:a16="http://schemas.microsoft.com/office/drawing/2014/main" id="{359F228E-2860-4148-9CDA-8D813FBBB4AB}"/>
              </a:ext>
            </a:extLst>
          </p:cNvPr>
          <p:cNvSpPr/>
          <p:nvPr/>
        </p:nvSpPr>
        <p:spPr>
          <a:xfrm rot="553852">
            <a:off x="-713550" y="4728623"/>
            <a:ext cx="7200900" cy="5600701"/>
          </a:xfrm>
          <a:prstGeom prst="irregularSeal2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5400000" sx="119000" sy="119000" algn="ctr" rotWithShape="0">
              <a:srgbClr val="000000">
                <a:alpha val="43137"/>
              </a:srgbClr>
            </a:outerShdw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xplosion: 14 Points 9">
            <a:extLst>
              <a:ext uri="{FF2B5EF4-FFF2-40B4-BE49-F238E27FC236}">
                <a16:creationId xmlns:a16="http://schemas.microsoft.com/office/drawing/2014/main" id="{09F952CC-3A68-4207-83FA-2ACF29742E63}"/>
              </a:ext>
            </a:extLst>
          </p:cNvPr>
          <p:cNvSpPr/>
          <p:nvPr/>
        </p:nvSpPr>
        <p:spPr>
          <a:xfrm rot="19664726">
            <a:off x="5801183" y="4057649"/>
            <a:ext cx="7200900" cy="5600701"/>
          </a:xfrm>
          <a:prstGeom prst="irregularSeal2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5400000" sx="122000" sy="122000" algn="ctr" rotWithShape="0">
              <a:srgbClr val="000000">
                <a:alpha val="43137"/>
              </a:srgbClr>
            </a:outerShdw>
            <a:reflection stA="45000" endPos="0" dist="50800" dir="5400000" sy="-100000" algn="bl" rotWithShape="0"/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312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F6CA7-0F62-412E-8D9E-F875B98B0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24118"/>
            <a:ext cx="5534025" cy="1400530"/>
          </a:xfrm>
        </p:spPr>
        <p:txBody>
          <a:bodyPr/>
          <a:lstStyle/>
          <a:p>
            <a:r>
              <a:rPr lang="en-US" dirty="0">
                <a:latin typeface="Dutch801 XBd BT" panose="02020903060505020304" pitchFamily="18" charset="0"/>
              </a:rPr>
              <a:t>ABOUT 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FD7BF-1163-488B-BC4C-1F4A1743D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280442"/>
            <a:ext cx="4772025" cy="4480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My name is Faraz Ahmed Khan. I study in 9</a:t>
            </a:r>
            <a:r>
              <a:rPr lang="en-US" sz="2800" baseline="30000" dirty="0"/>
              <a:t>th</a:t>
            </a:r>
            <a:r>
              <a:rPr lang="en-US" sz="2800" dirty="0"/>
              <a:t> grade, being 14 years of age. I like programming and AI development, and hope I can do very well in it.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BEA851-3196-4181-85DF-FEB41D5F7622}"/>
              </a:ext>
            </a:extLst>
          </p:cNvPr>
          <p:cNvSpPr/>
          <p:nvPr/>
        </p:nvSpPr>
        <p:spPr>
          <a:xfrm>
            <a:off x="5260977" y="224118"/>
            <a:ext cx="5927723" cy="6350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5400000" sx="108000" sy="108000" algn="ctr" rotWithShape="0">
              <a:srgbClr val="000000">
                <a:alpha val="43137"/>
              </a:srgbClr>
            </a:outerShdw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63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CF66-CCBF-4E5C-8C6D-A83457ABE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362408"/>
            <a:ext cx="9404723" cy="1400530"/>
          </a:xfrm>
        </p:spPr>
        <p:txBody>
          <a:bodyPr/>
          <a:lstStyle/>
          <a:p>
            <a:r>
              <a:rPr lang="en-US" dirty="0">
                <a:latin typeface="Dutch801 XBd BT" panose="02020903060505020304" pitchFamily="18" charset="0"/>
              </a:rPr>
              <a:t>MY EXPERIENCE WITH THE INTERNSHIP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9698-741B-48C7-99F8-FF543BDA9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2067737"/>
            <a:ext cx="6224854" cy="5014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 am really having fun as well as learning many new things with the help of this internship.</a:t>
            </a:r>
          </a:p>
          <a:p>
            <a:pPr marL="0" indent="0">
              <a:buNone/>
            </a:pPr>
            <a:r>
              <a:rPr lang="en-US" sz="2800" dirty="0"/>
              <a:t>Without its help, I couldn’t even think of making a complex project like this.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THANKYOU CLEVERED AND OXFORD!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662B362-126E-4AE8-9C0C-29094ADBCA77}"/>
              </a:ext>
            </a:extLst>
          </p:cNvPr>
          <p:cNvGrpSpPr/>
          <p:nvPr/>
        </p:nvGrpSpPr>
        <p:grpSpPr>
          <a:xfrm>
            <a:off x="16511979" y="-7837715"/>
            <a:ext cx="5441380" cy="6350892"/>
            <a:chOff x="6926084" y="49908"/>
            <a:chExt cx="5441380" cy="6350892"/>
          </a:xfrm>
          <a:blipFill>
            <a:blip r:embed="rId2"/>
            <a:stretch>
              <a:fillRect/>
            </a:stretch>
          </a:blipFill>
        </p:grpSpPr>
        <p:sp>
          <p:nvSpPr>
            <p:cNvPr id="9" name="Star: 4 Points 8">
              <a:extLst>
                <a:ext uri="{FF2B5EF4-FFF2-40B4-BE49-F238E27FC236}">
                  <a16:creationId xmlns:a16="http://schemas.microsoft.com/office/drawing/2014/main" id="{C94F5D27-C217-435C-ACF0-70E59F0C74FB}"/>
                </a:ext>
              </a:extLst>
            </p:cNvPr>
            <p:cNvSpPr/>
            <p:nvPr/>
          </p:nvSpPr>
          <p:spPr>
            <a:xfrm>
              <a:off x="7587508" y="816621"/>
              <a:ext cx="4345172" cy="4644713"/>
            </a:xfrm>
            <a:prstGeom prst="star4">
              <a:avLst/>
            </a:prstGeom>
            <a:grpFill/>
            <a:effectLst>
              <a:outerShdw blurRad="50800" dist="50800" dir="5400000" sx="133000" sy="133000" algn="ctr" rotWithShape="0">
                <a:srgbClr val="000000">
                  <a:alpha val="43137"/>
                </a:srgbClr>
              </a:outerShdw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4E43096-3C89-47D7-9C20-BC2062AC2D5F}"/>
                </a:ext>
              </a:extLst>
            </p:cNvPr>
            <p:cNvGrpSpPr/>
            <p:nvPr/>
          </p:nvGrpSpPr>
          <p:grpSpPr>
            <a:xfrm>
              <a:off x="6926084" y="49908"/>
              <a:ext cx="5441380" cy="6350892"/>
              <a:chOff x="6926084" y="49908"/>
              <a:chExt cx="5441380" cy="6350892"/>
            </a:xfrm>
            <a:grpFill/>
          </p:grpSpPr>
          <p:sp>
            <p:nvSpPr>
              <p:cNvPr id="4" name="Star: 4 Points 3">
                <a:extLst>
                  <a:ext uri="{FF2B5EF4-FFF2-40B4-BE49-F238E27FC236}">
                    <a16:creationId xmlns:a16="http://schemas.microsoft.com/office/drawing/2014/main" id="{B471102B-D423-4D25-975B-F84147F9CB25}"/>
                  </a:ext>
                </a:extLst>
              </p:cNvPr>
              <p:cNvSpPr/>
              <p:nvPr/>
            </p:nvSpPr>
            <p:spPr>
              <a:xfrm>
                <a:off x="9022632" y="49908"/>
                <a:ext cx="835910" cy="1053802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Star: 4 Points 4">
                <a:extLst>
                  <a:ext uri="{FF2B5EF4-FFF2-40B4-BE49-F238E27FC236}">
                    <a16:creationId xmlns:a16="http://schemas.microsoft.com/office/drawing/2014/main" id="{C62CF26E-6AE9-4F8B-A447-AB717FE04147}"/>
                  </a:ext>
                </a:extLst>
              </p:cNvPr>
              <p:cNvSpPr/>
              <p:nvPr/>
            </p:nvSpPr>
            <p:spPr>
              <a:xfrm>
                <a:off x="8348923" y="5461334"/>
                <a:ext cx="844734" cy="764827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Star: 4 Points 5">
                <a:extLst>
                  <a:ext uri="{FF2B5EF4-FFF2-40B4-BE49-F238E27FC236}">
                    <a16:creationId xmlns:a16="http://schemas.microsoft.com/office/drawing/2014/main" id="{91ABFF4A-B098-4754-B061-BA3DE73CB40D}"/>
                  </a:ext>
                </a:extLst>
              </p:cNvPr>
              <p:cNvSpPr/>
              <p:nvPr/>
            </p:nvSpPr>
            <p:spPr>
              <a:xfrm>
                <a:off x="7272525" y="641982"/>
                <a:ext cx="819777" cy="988865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Star: 4 Points 6">
                <a:extLst>
                  <a:ext uri="{FF2B5EF4-FFF2-40B4-BE49-F238E27FC236}">
                    <a16:creationId xmlns:a16="http://schemas.microsoft.com/office/drawing/2014/main" id="{CDB3E61C-7785-4142-836F-0262DBDD4A28}"/>
                  </a:ext>
                </a:extLst>
              </p:cNvPr>
              <p:cNvSpPr/>
              <p:nvPr/>
            </p:nvSpPr>
            <p:spPr>
              <a:xfrm>
                <a:off x="10548190" y="4466152"/>
                <a:ext cx="1819274" cy="1934648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Star: 4 Points 7">
                <a:extLst>
                  <a:ext uri="{FF2B5EF4-FFF2-40B4-BE49-F238E27FC236}">
                    <a16:creationId xmlns:a16="http://schemas.microsoft.com/office/drawing/2014/main" id="{65F44D7D-7053-460D-966A-59B3A038864C}"/>
                  </a:ext>
                </a:extLst>
              </p:cNvPr>
              <p:cNvSpPr/>
              <p:nvPr/>
            </p:nvSpPr>
            <p:spPr>
              <a:xfrm>
                <a:off x="10911448" y="1829215"/>
                <a:ext cx="672447" cy="480850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Star: 4 Points 9">
                <a:extLst>
                  <a:ext uri="{FF2B5EF4-FFF2-40B4-BE49-F238E27FC236}">
                    <a16:creationId xmlns:a16="http://schemas.microsoft.com/office/drawing/2014/main" id="{DEA68569-C942-4553-A1DE-1929BEF2B041}"/>
                  </a:ext>
                </a:extLst>
              </p:cNvPr>
              <p:cNvSpPr/>
              <p:nvPr/>
            </p:nvSpPr>
            <p:spPr>
              <a:xfrm>
                <a:off x="6926084" y="3247550"/>
                <a:ext cx="1322849" cy="1607357"/>
              </a:xfrm>
              <a:prstGeom prst="star4">
                <a:avLst/>
              </a:prstGeom>
              <a:grpFill/>
              <a:effectLst>
                <a:outerShdw blurRad="50800" dist="50800" dir="5400000" sx="133000" sy="133000" algn="ctr" rotWithShape="0">
                  <a:srgbClr val="000000">
                    <a:alpha val="43137"/>
                  </a:srgbClr>
                </a:outerShdw>
                <a:softEdge rad="508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BC891CA-235D-44D8-B1F7-E02005C8C9C5}"/>
              </a:ext>
            </a:extLst>
          </p:cNvPr>
          <p:cNvSpPr/>
          <p:nvPr/>
        </p:nvSpPr>
        <p:spPr>
          <a:xfrm>
            <a:off x="6793061" y="1486463"/>
            <a:ext cx="4919475" cy="3088413"/>
          </a:xfrm>
          <a:prstGeom prst="flowChartProcess">
            <a:avLst/>
          </a:prstGeom>
          <a:blipFill>
            <a:blip r:embed="rId3"/>
            <a:stretch>
              <a:fillRect/>
            </a:stretch>
          </a:blipFill>
          <a:effectLst>
            <a:outerShdw blurRad="50800" dist="50800" dir="5400000" sx="110000" sy="110000" algn="ctr" rotWithShape="0">
              <a:srgbClr val="000000">
                <a:alpha val="43137"/>
              </a:srgbClr>
            </a:outerShdw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290806-10BF-41E1-94FA-0C27D60D88D4}"/>
              </a:ext>
            </a:extLst>
          </p:cNvPr>
          <p:cNvSpPr txBox="1"/>
          <p:nvPr/>
        </p:nvSpPr>
        <p:spPr>
          <a:xfrm>
            <a:off x="6882883" y="4574876"/>
            <a:ext cx="4919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PICTURE FROM MENTORSHIP SESSION - I</a:t>
            </a:r>
          </a:p>
        </p:txBody>
      </p:sp>
    </p:spTree>
    <p:extLst>
      <p:ext uri="{BB962C8B-B14F-4D97-AF65-F5344CB8AC3E}">
        <p14:creationId xmlns:p14="http://schemas.microsoft.com/office/powerpoint/2010/main" val="231427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05FB-7627-4165-A26C-4CE76020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81" y="457861"/>
            <a:ext cx="9404723" cy="2040573"/>
          </a:xfrm>
        </p:spPr>
        <p:txBody>
          <a:bodyPr/>
          <a:lstStyle/>
          <a:p>
            <a:r>
              <a:rPr lang="en-US" dirty="0">
                <a:latin typeface="Dutch801 XBd BT" panose="02020903060505020304" pitchFamily="18" charset="0"/>
              </a:rPr>
              <a:t>ABOUT MY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0851A-5C53-4772-83CF-D95A21916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881" y="1478148"/>
            <a:ext cx="6400762" cy="5538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INTRODUCTION – My yoga pose detection app has a goal to promote health and self – care to everybody it possibly can.</a:t>
            </a:r>
          </a:p>
          <a:p>
            <a:pPr marL="0" indent="0">
              <a:buNone/>
            </a:pPr>
            <a:r>
              <a:rPr lang="en-US" sz="2800" dirty="0"/>
              <a:t> It uses modules, like cv2, matplotlib, </a:t>
            </a:r>
            <a:r>
              <a:rPr lang="en-US" sz="2800" dirty="0" err="1"/>
              <a:t>mediapipe</a:t>
            </a:r>
            <a:r>
              <a:rPr lang="en-US" sz="2800" dirty="0"/>
              <a:t>, and many more for detecting its poses.</a:t>
            </a:r>
          </a:p>
          <a:p>
            <a:pPr marL="0" indent="0">
              <a:buNone/>
            </a:pPr>
            <a:r>
              <a:rPr lang="en-US" sz="2800" dirty="0"/>
              <a:t> It calculates the angles of each joint for detecting poses.</a:t>
            </a:r>
          </a:p>
        </p:txBody>
      </p:sp>
      <p:sp>
        <p:nvSpPr>
          <p:cNvPr id="5" name="Ribbon: Curved and Tilted Down 4">
            <a:extLst>
              <a:ext uri="{FF2B5EF4-FFF2-40B4-BE49-F238E27FC236}">
                <a16:creationId xmlns:a16="http://schemas.microsoft.com/office/drawing/2014/main" id="{24FFBE37-3C0A-4307-8DDE-C01D23250D09}"/>
              </a:ext>
            </a:extLst>
          </p:cNvPr>
          <p:cNvSpPr/>
          <p:nvPr/>
        </p:nvSpPr>
        <p:spPr>
          <a:xfrm>
            <a:off x="7328954" y="407060"/>
            <a:ext cx="4523299" cy="5538151"/>
          </a:xfrm>
          <a:prstGeom prst="ellipseRibbon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5400000" sx="112000" sy="112000" algn="ctr" rotWithShape="0">
              <a:srgbClr val="000000">
                <a:alpha val="43137"/>
              </a:srgbClr>
            </a:outerShdw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54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E894-867A-4E4B-AFCF-621AACB4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utch801 XBd BT" panose="02020903060505020304" pitchFamily="18" charset="0"/>
                <a:cs typeface="MV Boli" panose="02000500030200090000" pitchFamily="2" charset="0"/>
              </a:rPr>
              <a:t>HOW TO USE MY APP?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9B9591-4130-46FF-91D1-32D6BEA51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8672" y="1474592"/>
            <a:ext cx="8441533" cy="4564062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118D15-3FDE-4AF0-9A7F-D42A538BF490}"/>
              </a:ext>
            </a:extLst>
          </p:cNvPr>
          <p:cNvCxnSpPr/>
          <p:nvPr/>
        </p:nvCxnSpPr>
        <p:spPr>
          <a:xfrm>
            <a:off x="1378144" y="4356787"/>
            <a:ext cx="782425" cy="4996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366153A-4A23-4A75-8D8D-E24A3A52418D}"/>
              </a:ext>
            </a:extLst>
          </p:cNvPr>
          <p:cNvSpPr txBox="1"/>
          <p:nvPr/>
        </p:nvSpPr>
        <p:spPr>
          <a:xfrm>
            <a:off x="315447" y="3756623"/>
            <a:ext cx="1348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Initiate real time pose detection.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43E08-2C26-4226-BA7C-F181E0753BF8}"/>
              </a:ext>
            </a:extLst>
          </p:cNvPr>
          <p:cNvCxnSpPr>
            <a:cxnSpLocks/>
          </p:cNvCxnSpPr>
          <p:nvPr/>
        </p:nvCxnSpPr>
        <p:spPr>
          <a:xfrm flipH="1">
            <a:off x="9530500" y="4289196"/>
            <a:ext cx="923826" cy="433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F4584FB-37E4-477E-A2C2-534F79A1400B}"/>
              </a:ext>
            </a:extLst>
          </p:cNvPr>
          <p:cNvSpPr txBox="1"/>
          <p:nvPr/>
        </p:nvSpPr>
        <p:spPr>
          <a:xfrm>
            <a:off x="10415398" y="3895122"/>
            <a:ext cx="1461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 displayed here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3CAA612-72CC-4508-ADB3-4E230274843F}"/>
              </a:ext>
            </a:extLst>
          </p:cNvPr>
          <p:cNvCxnSpPr/>
          <p:nvPr/>
        </p:nvCxnSpPr>
        <p:spPr>
          <a:xfrm flipH="1" flipV="1">
            <a:off x="6740165" y="2554664"/>
            <a:ext cx="895546" cy="603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3948FD5-88B5-4314-9774-2BF970C193D8}"/>
              </a:ext>
            </a:extLst>
          </p:cNvPr>
          <p:cNvCxnSpPr/>
          <p:nvPr/>
        </p:nvCxnSpPr>
        <p:spPr>
          <a:xfrm flipH="1" flipV="1">
            <a:off x="6740165" y="2752627"/>
            <a:ext cx="895546" cy="405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403928D-2AD7-4BD3-993F-92BBA9CDD058}"/>
              </a:ext>
            </a:extLst>
          </p:cNvPr>
          <p:cNvCxnSpPr>
            <a:cxnSpLocks/>
          </p:cNvCxnSpPr>
          <p:nvPr/>
        </p:nvCxnSpPr>
        <p:spPr>
          <a:xfrm flipH="1" flipV="1">
            <a:off x="6740166" y="2955304"/>
            <a:ext cx="895545" cy="202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E6F07C5-4DEE-4409-AD1D-4CB405913099}"/>
              </a:ext>
            </a:extLst>
          </p:cNvPr>
          <p:cNvSpPr txBox="1"/>
          <p:nvPr/>
        </p:nvSpPr>
        <p:spPr>
          <a:xfrm>
            <a:off x="7593162" y="2955303"/>
            <a:ext cx="2630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Buttons to learn more about the poses</a:t>
            </a:r>
          </a:p>
        </p:txBody>
      </p:sp>
    </p:spTree>
    <p:extLst>
      <p:ext uri="{BB962C8B-B14F-4D97-AF65-F5344CB8AC3E}">
        <p14:creationId xmlns:p14="http://schemas.microsoft.com/office/powerpoint/2010/main" val="275843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BE5A1-75D1-4FF7-8C03-C8710275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56076"/>
            <a:ext cx="9404723" cy="1400530"/>
          </a:xfrm>
        </p:spPr>
        <p:txBody>
          <a:bodyPr/>
          <a:lstStyle/>
          <a:p>
            <a:r>
              <a:rPr lang="en-US" dirty="0">
                <a:latin typeface="Dutch801 XBd BT" panose="02020903060505020304" pitchFamily="18" charset="0"/>
              </a:rPr>
              <a:t>QUESTIONS PLEASE!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58EC3-C6F2-4F5D-8C79-A1FB722CD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6503989" cy="5399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In case there are any queries or doubts regarding my project, please email the same to: </a:t>
            </a:r>
            <a:r>
              <a:rPr lang="en-US" sz="2800" dirty="0">
                <a:hlinkClick r:id="rId2"/>
              </a:rPr>
              <a:t>farazahmedkhansjs123@gmail.com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I would love to clear your doubts!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3DE1CDFB-78A5-44E5-8F49-FE5DEE0AB8F2}"/>
              </a:ext>
            </a:extLst>
          </p:cNvPr>
          <p:cNvSpPr/>
          <p:nvPr/>
        </p:nvSpPr>
        <p:spPr>
          <a:xfrm rot="3633005">
            <a:off x="6678545" y="-1184094"/>
            <a:ext cx="7531980" cy="6167432"/>
          </a:xfrm>
          <a:prstGeom prst="cloud">
            <a:avLst/>
          </a:prstGeom>
          <a:blipFill>
            <a:blip r:embed="rId3"/>
            <a:stretch>
              <a:fillRect/>
            </a:stretch>
          </a:blipFill>
          <a:effectLst>
            <a:outerShdw blurRad="50800" dist="50800" dir="5400000" sx="106000" sy="106000" algn="ctr" rotWithShape="0">
              <a:srgbClr val="000000">
                <a:alpha val="43137"/>
              </a:srgbClr>
            </a:outerShdw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2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1CEC-850E-4CB4-ACC9-E09CD29D3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2027518"/>
            <a:ext cx="12192000" cy="5062711"/>
          </a:xfrm>
        </p:spPr>
        <p:txBody>
          <a:bodyPr/>
          <a:lstStyle/>
          <a:p>
            <a:r>
              <a:rPr lang="en-US" sz="14000" dirty="0">
                <a:latin typeface="MV Boli" panose="02000500030200090000" pitchFamily="2" charset="0"/>
                <a:cs typeface="MV Boli" panose="02000500030200090000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44532478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168</TotalTime>
  <Words>304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Dutch801 XBd BT</vt:lpstr>
      <vt:lpstr>MV Boli</vt:lpstr>
      <vt:lpstr>Wingdings 3</vt:lpstr>
      <vt:lpstr>Ion</vt:lpstr>
      <vt:lpstr>YOGA – ALIGN PRO</vt:lpstr>
      <vt:lpstr>PowerPoint Presentation</vt:lpstr>
      <vt:lpstr>ACKNOWLEDGEMENTS</vt:lpstr>
      <vt:lpstr>ABOUT ME…</vt:lpstr>
      <vt:lpstr>MY EXPERIENCE WITH THE INTERNSHIP</vt:lpstr>
      <vt:lpstr>ABOUT MY APPLICATION</vt:lpstr>
      <vt:lpstr>HOW TO USE MY APP?</vt:lpstr>
      <vt:lpstr>QUESTIONS PLEASE!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- TERM REVIEW PRESENTAION.</dc:title>
  <dc:creator>user</dc:creator>
  <cp:lastModifiedBy>user</cp:lastModifiedBy>
  <cp:revision>3</cp:revision>
  <dcterms:created xsi:type="dcterms:W3CDTF">2023-12-09T12:17:46Z</dcterms:created>
  <dcterms:modified xsi:type="dcterms:W3CDTF">2023-12-29T17:52:22Z</dcterms:modified>
</cp:coreProperties>
</file>

<file path=docProps/thumbnail.jpeg>
</file>